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75C9-5E86-0744-C083-28DADF6B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69609-643E-1BFC-C3B3-91DAEAF81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37BA6-F8C2-760D-BD2A-80B90EEBA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E762-2E2A-8AD8-C019-556B7A83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6BA04-DF06-A878-3507-DB721E5D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57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48C0-0BD6-ADA8-B6CC-4B696FC1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2F71C-E1FF-E060-04BE-8CC30BB46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925F4-63BA-0953-462D-644C9A96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275BA-70C2-EA25-7F53-5665BFA82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85BF9-0D97-8DB2-4E0D-702ED6B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96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A3F6C-D421-1F7B-B27F-F68B415842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3F32C-2D8D-12D6-8D5C-816880C86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EA617-97AC-7268-5196-319458F9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B3ED8-C5F9-1FF2-8AD4-7E6D2F39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5F697-56A7-F535-94C6-0ADBC544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95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3686-CE7E-F02A-88BA-FC0D9494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FCEDF-5828-99BE-421B-60EF877DE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5386E-0303-83A0-B6AD-B385A733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7B580-BDE5-D0F9-82ED-B38EC1BC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F3474-53B8-7F4B-EBBA-A001E31B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4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1625-5E10-3131-8200-D90C1A69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29D61-3FBB-462F-A05C-D304AC40D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FBAF2-6C39-6C0B-264F-70FDAE6B5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E08E7-A61A-CAC5-C5FB-444810F3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F4B6F-92D9-6DCB-D211-877541F20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134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066D5-F1AB-B39F-C362-EF69D3BF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D9466-97F9-4BB6-8524-9AA030345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6A87E-6BE1-8969-4ED6-5ACAFDAA5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B220A-7116-971D-4895-5D1FE3FD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F0D48-281A-7E52-3F76-AC220666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63B69-E453-0047-6C84-273AB5ED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18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6D69E-20B3-6404-A443-0DF9FDB2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56198-47F9-39C5-F8B0-FC06D6A4E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C7EE3-7122-7A10-0BB8-AF07D8284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9927E-4757-7FFC-4850-3DDCFDBC5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53CA1-C1B9-EECE-AF50-BC1952602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51325-60B7-22C7-741B-1FD8B124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64CAD-7C10-C7F2-DA2B-1558B0C07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16009-9AC3-5E7F-910E-6BBB6828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08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D1D2-ACA4-CA82-F21D-9D185672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D8544-E64F-1716-ED4D-888204CD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DC8F3-C43B-CAAE-6A03-C8435B18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702A-6820-9172-1E42-DBE971AE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24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C08D-1175-BB97-8FAE-1BBDA581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79B9E-50FF-797F-07D2-F5FF4762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F0C3B-5086-E26F-93F7-7A5EC3A1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49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267B-87A7-7125-5864-5AB019689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1962-970D-3F78-2C9E-276A0C11E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ACD20-A64C-3C53-DD0A-D0B3CF9B2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F20FB-5A2A-A394-440B-52C3B3CE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2CA36-B6B7-9E05-0AB2-CE7D90C0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F35A3-3012-DDDC-4B08-D0335FAE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57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BCF0-53C8-8E86-B228-73CB070C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F6EDA-CE6D-BDB9-A4DA-721550A0B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39F01-F61C-B4F8-CDAA-D4ED3C073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AD036-B0F2-6CCD-8004-63BEE7C96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920E3-AB13-1066-03A0-D7D90FEC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865EC-7B0A-7F79-9214-8AB5598B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7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D5C2F-E1F4-F554-2874-DB2C9DB7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2C0C1-DEEF-2B9B-528D-174424724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B3BFC-8C10-E7D8-79A8-CE1C6ABEB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464EE-82CE-496A-BCA2-470D129287C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AAD99-430E-BA0F-1731-31A965F15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30311-81B2-2BEA-8EAE-69B15E502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0ECAE-1E3D-444E-865B-11570A26F1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653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7F9B9-DF64-6F08-9E79-69A30622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38B46C-AC4C-97F1-1A08-1095DF79A8FD}"/>
              </a:ext>
            </a:extLst>
          </p:cNvPr>
          <p:cNvSpPr txBox="1"/>
          <p:nvPr/>
        </p:nvSpPr>
        <p:spPr>
          <a:xfrm>
            <a:off x="116541" y="31375"/>
            <a:ext cx="105066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Cooper Black" panose="0208090404030B020404" pitchFamily="18" charset="0"/>
              </a:rPr>
              <a:t>Day: 15 </a:t>
            </a:r>
            <a:r>
              <a:rPr lang="en-US" sz="3600" kern="1200" baseline="0">
                <a:solidFill>
                  <a:schemeClr val="bg1"/>
                </a:solidFill>
                <a:effectLst/>
                <a:latin typeface="Cooper Black" panose="02080904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Reviewing Intercompany Matching and Reconciliation</a:t>
            </a:r>
          </a:p>
          <a:p>
            <a:r>
              <a:rPr lang="en-US" sz="3600">
                <a:solidFill>
                  <a:schemeClr val="bg1"/>
                </a:solidFill>
                <a:latin typeface="Cooper Black" panose="02080904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Day: 16 </a:t>
            </a:r>
            <a:r>
              <a:rPr lang="en-US" sz="3600" kern="1200" baseline="0">
                <a:solidFill>
                  <a:schemeClr val="bg1"/>
                </a:solidFill>
                <a:effectLst/>
                <a:latin typeface="Cooper Black" panose="02080904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Implementing Intercompany and Matrix Eliminations</a:t>
            </a:r>
          </a:p>
          <a:p>
            <a:endParaRPr lang="en-US" sz="3600" kern="1200" baseline="0">
              <a:solidFill>
                <a:schemeClr val="bg1"/>
              </a:solidFill>
              <a:effectLst/>
              <a:latin typeface="Cooper Black" panose="0208090404030B0204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600" kern="1200" baseline="0">
              <a:solidFill>
                <a:schemeClr val="bg1"/>
              </a:solidFill>
              <a:effectLst/>
              <a:latin typeface="Cooper Black" panose="0208090404030B0204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A5E79-4915-ED86-88FE-0957B2E3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97" y="31375"/>
            <a:ext cx="1926503" cy="1579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E9CDB-EEAE-CB20-A1D7-B6FA584D92B7}"/>
              </a:ext>
            </a:extLst>
          </p:cNvPr>
          <p:cNvSpPr txBox="1"/>
          <p:nvPr/>
        </p:nvSpPr>
        <p:spPr>
          <a:xfrm>
            <a:off x="6911788" y="2359923"/>
            <a:ext cx="51636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200" baseline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 Intercompany Matching and Reconciliation</a:t>
            </a:r>
          </a:p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E6FB4-CC3F-58B4-CAE5-3052699BB735}"/>
              </a:ext>
            </a:extLst>
          </p:cNvPr>
          <p:cNvSpPr txBox="1"/>
          <p:nvPr/>
        </p:nvSpPr>
        <p:spPr>
          <a:xfrm>
            <a:off x="7171764" y="4195482"/>
            <a:ext cx="46885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200" baseline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Payable and Receivable Intercompany Eliminations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81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B86851-ED1F-952A-0662-F4D8691E24EB}"/>
              </a:ext>
            </a:extLst>
          </p:cNvPr>
          <p:cNvSpPr txBox="1"/>
          <p:nvPr/>
        </p:nvSpPr>
        <p:spPr>
          <a:xfrm>
            <a:off x="197224" y="205751"/>
            <a:ext cx="8435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oper Black" panose="0208090404030B020404" pitchFamily="18" charset="0"/>
              </a:rPr>
              <a:t>Consolidation Monitor Activities</a:t>
            </a:r>
            <a:endParaRPr lang="en-IN" sz="3200"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7410D-DD61-B17A-E265-6FB4EB3E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97" y="0"/>
            <a:ext cx="1926503" cy="1579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6152D2-781B-DF8C-865C-02FA8EA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08" y="1101914"/>
            <a:ext cx="9358171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9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7410D-DD61-B17A-E265-6FB4EB3E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97" y="0"/>
            <a:ext cx="1926503" cy="1579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D174E4-6376-35E8-3D44-415582850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08" y="789500"/>
            <a:ext cx="8913124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0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7410D-DD61-B17A-E265-6FB4EB3E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97" y="0"/>
            <a:ext cx="1926503" cy="1579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9F3760-FBD0-F383-AD2C-D3B911208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6" y="672959"/>
            <a:ext cx="8937511" cy="3798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72A33-CDF1-AAF3-148B-52F46539F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1" y="4545046"/>
            <a:ext cx="9327688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6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7410D-DD61-B17A-E265-6FB4EB3E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97" y="0"/>
            <a:ext cx="1926503" cy="1579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1B52E-4B52-53F9-7CA6-4A35FA57538A}"/>
              </a:ext>
            </a:extLst>
          </p:cNvPr>
          <p:cNvSpPr txBox="1"/>
          <p:nvPr/>
        </p:nvSpPr>
        <p:spPr>
          <a:xfrm>
            <a:off x="403412" y="213690"/>
            <a:ext cx="632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oper Black" panose="0208090404030B020404" pitchFamily="18" charset="0"/>
              </a:rPr>
              <a:t>Intercompany Elimination</a:t>
            </a:r>
            <a:endParaRPr lang="en-IN" sz="3200"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24EB06-5A78-EEAB-267E-53FF114E7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2" y="1176333"/>
            <a:ext cx="10614056" cy="45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7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7410D-DD61-B17A-E265-6FB4EB3E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97" y="0"/>
            <a:ext cx="1926503" cy="1579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C860C5-D264-40E8-6D99-97604483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45" y="1366831"/>
            <a:ext cx="7803556" cy="24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0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7410D-DD61-B17A-E265-6FB4EB3E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97" y="0"/>
            <a:ext cx="1926503" cy="1579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B9F18C-A241-9C8E-B9C8-69CBDBE9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02" y="223846"/>
            <a:ext cx="7011008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7410D-DD61-B17A-E265-6FB4EB3E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97" y="0"/>
            <a:ext cx="1926503" cy="1579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377D00-20DB-F31C-D762-6570DDF0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537" y="614050"/>
            <a:ext cx="7096359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81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Vibha Awasthi</dc:creator>
  <cp:lastModifiedBy>Vibha Awasthi</cp:lastModifiedBy>
  <cp:revision>1</cp:revision>
  <dcterms:created xsi:type="dcterms:W3CDTF">2023-08-02T12:41:05Z</dcterms:created>
  <dcterms:modified xsi:type="dcterms:W3CDTF">2023-08-02T12:47:01Z</dcterms:modified>
</cp:coreProperties>
</file>